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917F922-F9A9-4808-BEB5-E4BD1701960A}" type="datetimeFigureOut">
              <a:rPr lang="uk-UA" smtClean="0"/>
              <a:t>22.10.2020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9DC790-6C3F-4AC8-AB66-AE287F40A7C9}" type="slidenum">
              <a:rPr lang="uk-UA" smtClean="0"/>
              <a:t>‹№›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 t="10500" r="5501" b="5501"/>
          <a:stretch>
            <a:fillRect/>
          </a:stretch>
        </p:blipFill>
        <p:spPr bwMode="auto">
          <a:xfrm>
            <a:off x="7524328" y="404808"/>
            <a:ext cx="1215000" cy="12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9" y="548680"/>
            <a:ext cx="1289539" cy="11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67544" y="2780928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spc="300" dirty="0" smtClean="0">
                <a:solidFill>
                  <a:schemeClr val="bg2">
                    <a:lumMod val="25000"/>
                  </a:schemeClr>
                </a:solidFill>
              </a:rPr>
              <a:t>СЕРТИФІКАТ  УЧАСНИКА</a:t>
            </a:r>
            <a:endParaRPr lang="uk-UA" sz="3200" b="1" spc="3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3574757"/>
            <a:ext cx="87849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Воскобойнікова-Гузєва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Олена</a:t>
            </a: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Вікторівна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4293096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err="1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взя</a:t>
            </a:r>
            <a:r>
              <a:rPr lang="ru-RU" sz="2400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ла</a:t>
            </a:r>
            <a:r>
              <a:rPr lang="uk-UA" sz="2400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 участь у Міжнародній науковій конференції </a:t>
            </a:r>
          </a:p>
          <a:p>
            <a:pPr algn="ctr"/>
            <a:r>
              <a:rPr lang="ru-RU" sz="2400" b="1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«БІБЛІОТЕКА. НАУКА. КОМУНІКАЦІЯ. РОЗВИТОК БІБЛІОТЕЧНО-ІНФОРМАЦІЙНОГО ПОТЕНЦІАЛУ В УМОВАХ ЦИФРОВІЗАЦІЇ»</a:t>
            </a:r>
            <a:endParaRPr lang="ru-RU" sz="2400" dirty="0" smtClean="0">
              <a:latin typeface="Georgia" panose="02040502050405020303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2400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м. </a:t>
            </a:r>
            <a:r>
              <a:rPr lang="ru-RU" sz="2400" dirty="0" err="1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Київ</a:t>
            </a:r>
            <a:r>
              <a:rPr lang="ru-RU" sz="2400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, 6–8 </a:t>
            </a:r>
            <a:r>
              <a:rPr lang="ru-RU" sz="2400" dirty="0" err="1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жовтня</a:t>
            </a:r>
            <a:r>
              <a:rPr lang="ru-RU" sz="2400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 2020 р.</a:t>
            </a:r>
            <a:r>
              <a:rPr lang="uk-UA" sz="2400" dirty="0" smtClean="0">
                <a:latin typeface="Georgia" panose="020405020504050203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uk-UA" sz="2400" dirty="0">
              <a:latin typeface="Georgia" panose="02040502050405020303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7624" y="18864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+mj-lt"/>
                <a:cs typeface="Arial" pitchFamily="34" charset="0"/>
              </a:rPr>
              <a:t>Національна бібліотека України імені В. І. Вернадського </a:t>
            </a:r>
            <a:endParaRPr lang="uk-UA" dirty="0">
              <a:latin typeface="+mj-lt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85078" y="692696"/>
            <a:ext cx="5839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+mj-lt"/>
                <a:cs typeface="Arial" pitchFamily="34" charset="0"/>
              </a:rPr>
              <a:t>Інформаційно-бібліотечна рада НАН України</a:t>
            </a:r>
            <a:endParaRPr lang="uk-UA" sz="2000" dirty="0">
              <a:latin typeface="+mj-lt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15816" y="1187460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+mj-lt"/>
                <a:cs typeface="Arial" pitchFamily="34" charset="0"/>
              </a:rPr>
              <a:t>Асоціація бібліотек України</a:t>
            </a:r>
            <a:endParaRPr lang="uk-UA" sz="2000" dirty="0">
              <a:latin typeface="+mj-lt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520" y="1556792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atin typeface="+mj-lt"/>
                <a:cs typeface="Arial" pitchFamily="34" charset="0"/>
              </a:rPr>
              <a:t>Рада директорів наукових бібліотек та інформаційних центрів академій наук – членів Міжнародної асоціації академій наук</a:t>
            </a:r>
            <a:endParaRPr lang="uk-UA" sz="20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3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306</TotalTime>
  <Words>66</Words>
  <Application>Microsoft Office PowerPoint</Application>
  <PresentationFormat>Екран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Arial Unicode MS</vt:lpstr>
      <vt:lpstr>Arial</vt:lpstr>
      <vt:lpstr>Georgia</vt:lpstr>
      <vt:lpstr>Wingdings</vt:lpstr>
      <vt:lpstr>Wingdings 2</vt:lpstr>
      <vt:lpstr>Официальная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йй</cp:lastModifiedBy>
  <cp:revision>14</cp:revision>
  <dcterms:created xsi:type="dcterms:W3CDTF">2020-10-04T08:28:19Z</dcterms:created>
  <dcterms:modified xsi:type="dcterms:W3CDTF">2020-10-22T16:23:02Z</dcterms:modified>
</cp:coreProperties>
</file>