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134" y="6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7701-34AC-47D2-A5F1-327625DD4172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448B-24BE-4AC9-B7BA-5D86066DC1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9448B-24BE-4AC9-B7BA-5D86066DC18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66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82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06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899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96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95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1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891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8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7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51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0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AB1E-A8E4-4D5A-ADA6-0EC707010C35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A6D6-B264-4B35-9903-9E67048F19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34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A1565-28BE-FC48-61F4-7413E714A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4C41E-869C-5FCE-0597-3BBF522E5DB9}"/>
              </a:ext>
            </a:extLst>
          </p:cNvPr>
          <p:cNvSpPr txBox="1"/>
          <p:nvPr/>
        </p:nvSpPr>
        <p:spPr>
          <a:xfrm>
            <a:off x="2741613" y="3327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Ольга </a:t>
            </a:r>
            <a:r>
              <a:rPr lang="uk-UA" sz="3200" kern="0">
                <a:latin typeface="Times New Roman" panose="02020603050405020304" pitchFamily="18" charset="0"/>
                <a:ea typeface="Calibri" panose="020F0502020204030204" pitchFamily="34" charset="0"/>
              </a:rPr>
              <a:t>Кожанова</a:t>
            </a:r>
            <a:endParaRPr lang="uk-UA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10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107</TotalTime>
  <Words>3</Words>
  <Application>Microsoft Office PowerPoint</Application>
  <PresentationFormat>Довільний</PresentationFormat>
  <Paragraphs>2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Boss</cp:lastModifiedBy>
  <cp:revision>30</cp:revision>
  <dcterms:created xsi:type="dcterms:W3CDTF">2023-05-10T08:39:16Z</dcterms:created>
  <dcterms:modified xsi:type="dcterms:W3CDTF">2024-05-30T17:10:14Z</dcterms:modified>
</cp:coreProperties>
</file>