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0" r:id="rId2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1134" y="66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07701-34AC-47D2-A5F1-327625DD4172}" type="datetimeFigureOut">
              <a:rPr lang="uk-UA" smtClean="0"/>
              <a:t>30.05.2024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9448B-24BE-4AC9-B7BA-5D86066DC18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74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9448B-24BE-4AC9-B7BA-5D86066DC187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4667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AB1E-A8E4-4D5A-ADA6-0EC707010C35}" type="datetimeFigureOut">
              <a:rPr lang="uk-UA" smtClean="0"/>
              <a:t>30.05.2024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A6D6-B264-4B35-9903-9E67048F192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7824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AB1E-A8E4-4D5A-ADA6-0EC707010C35}" type="datetimeFigureOut">
              <a:rPr lang="uk-UA" smtClean="0"/>
              <a:t>30.05.2024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A6D6-B264-4B35-9903-9E67048F192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0061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AB1E-A8E4-4D5A-ADA6-0EC707010C35}" type="datetimeFigureOut">
              <a:rPr lang="uk-UA" smtClean="0"/>
              <a:t>30.05.2024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A6D6-B264-4B35-9903-9E67048F192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8992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AB1E-A8E4-4D5A-ADA6-0EC707010C35}" type="datetimeFigureOut">
              <a:rPr lang="uk-UA" smtClean="0"/>
              <a:t>30.05.2024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A6D6-B264-4B35-9903-9E67048F192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3962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AB1E-A8E4-4D5A-ADA6-0EC707010C35}" type="datetimeFigureOut">
              <a:rPr lang="uk-UA" smtClean="0"/>
              <a:t>30.05.2024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A6D6-B264-4B35-9903-9E67048F192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6954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AB1E-A8E4-4D5A-ADA6-0EC707010C35}" type="datetimeFigureOut">
              <a:rPr lang="uk-UA" smtClean="0"/>
              <a:t>30.05.2024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A6D6-B264-4B35-9903-9E67048F192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5127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AB1E-A8E4-4D5A-ADA6-0EC707010C35}" type="datetimeFigureOut">
              <a:rPr lang="uk-UA" smtClean="0"/>
              <a:t>30.05.2024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A6D6-B264-4B35-9903-9E67048F192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8911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AB1E-A8E4-4D5A-ADA6-0EC707010C35}" type="datetimeFigureOut">
              <a:rPr lang="uk-UA" smtClean="0"/>
              <a:t>30.05.2024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A6D6-B264-4B35-9903-9E67048F192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8880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AB1E-A8E4-4D5A-ADA6-0EC707010C35}" type="datetimeFigureOut">
              <a:rPr lang="uk-UA" smtClean="0"/>
              <a:t>30.05.2024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A6D6-B264-4B35-9903-9E67048F192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0748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AB1E-A8E4-4D5A-ADA6-0EC707010C35}" type="datetimeFigureOut">
              <a:rPr lang="uk-UA" smtClean="0"/>
              <a:t>30.05.2024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A6D6-B264-4B35-9903-9E67048F192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0512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AB1E-A8E4-4D5A-ADA6-0EC707010C35}" type="datetimeFigureOut">
              <a:rPr lang="uk-UA" smtClean="0"/>
              <a:t>30.05.2024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A6D6-B264-4B35-9903-9E67048F192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025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DAB1E-A8E4-4D5A-ADA6-0EC707010C35}" type="datetimeFigureOut">
              <a:rPr lang="uk-UA" smtClean="0"/>
              <a:t>30.05.2024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3A6D6-B264-4B35-9903-9E67048F192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3343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BA1565-28BE-FC48-61F4-7413E714A2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E4C41E-869C-5FCE-0597-3BBF522E5DB9}"/>
              </a:ext>
            </a:extLst>
          </p:cNvPr>
          <p:cNvSpPr txBox="1"/>
          <p:nvPr/>
        </p:nvSpPr>
        <p:spPr>
          <a:xfrm>
            <a:off x="2741613" y="332740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Ксенія </a:t>
            </a:r>
            <a:r>
              <a:rPr lang="uk-UA" sz="3200" kern="0">
                <a:latin typeface="Times New Roman" panose="02020603050405020304" pitchFamily="18" charset="0"/>
                <a:ea typeface="Calibri" panose="020F0502020204030204" pitchFamily="34" charset="0"/>
              </a:rPr>
              <a:t>Літвінова</a:t>
            </a:r>
            <a:endParaRPr lang="uk-UA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9105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108</TotalTime>
  <Words>3</Words>
  <Application>Microsoft Office PowerPoint</Application>
  <PresentationFormat>Довільний</PresentationFormat>
  <Paragraphs>2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Boss</cp:lastModifiedBy>
  <cp:revision>32</cp:revision>
  <dcterms:created xsi:type="dcterms:W3CDTF">2023-05-10T08:39:16Z</dcterms:created>
  <dcterms:modified xsi:type="dcterms:W3CDTF">2024-05-30T17:11:27Z</dcterms:modified>
</cp:coreProperties>
</file>