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57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461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62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778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77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921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2351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611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49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010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996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94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613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535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1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417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A717-9A0D-4427-8C95-6EA6B5B7444A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230DE4-2E03-4E6F-A5C0-B086BDAFD8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54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4000">
              <a:srgbClr val="FFFF00"/>
            </a:gs>
            <a:gs pos="1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 t="10500" r="5501" b="5501"/>
          <a:stretch>
            <a:fillRect/>
          </a:stretch>
        </p:blipFill>
        <p:spPr bwMode="auto">
          <a:xfrm>
            <a:off x="487078" y="419473"/>
            <a:ext cx="1432458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93570" y="507224"/>
            <a:ext cx="1432458" cy="13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91544" y="2780929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spc="300" dirty="0">
                <a:solidFill>
                  <a:srgbClr val="002060"/>
                </a:solidFill>
                <a:latin typeface="Garamond" panose="02020404030301010803" pitchFamily="18" charset="0"/>
              </a:rPr>
              <a:t>СЕРТИФІКАТ  УЧАСНИКА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5742" y="3574758"/>
            <a:ext cx="102255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" panose="020B0502040204020203" pitchFamily="34" charset="0"/>
              </a:rPr>
              <a:t>ГРИГОРЕВСЬКА </a:t>
            </a:r>
            <a:r>
              <a:rPr lang="uk-U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" panose="020B0502040204020203" pitchFamily="34" charset="0"/>
              </a:rPr>
              <a:t>Олена Вікторівна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8257" y="4293097"/>
            <a:ext cx="10844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взяла участь у </a:t>
            </a:r>
            <a:r>
              <a:rPr lang="ru-RU" sz="24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науково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-методичному </a:t>
            </a:r>
            <a:r>
              <a:rPr lang="ru-RU" sz="24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семінарі</a:t>
            </a:r>
            <a:b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32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36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Українська</a:t>
            </a:r>
            <a:r>
              <a:rPr lang="ru-RU" sz="36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наука на шляху до </a:t>
            </a:r>
            <a:r>
              <a:rPr lang="ru-RU" sz="36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Європейського</a:t>
            </a:r>
            <a:r>
              <a:rPr lang="ru-RU" sz="36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та </a:t>
            </a:r>
            <a:r>
              <a:rPr lang="ru-RU" sz="36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світового</a:t>
            </a:r>
            <a:r>
              <a:rPr lang="ru-RU" sz="36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інформаційного</a:t>
            </a:r>
            <a:r>
              <a:rPr lang="ru-RU" sz="36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простору»</a:t>
            </a:r>
          </a:p>
          <a:p>
            <a:pPr algn="ctr"/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м. </a:t>
            </a:r>
            <a:r>
              <a:rPr lang="ru-RU" sz="24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Київ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23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лютого 202</a:t>
            </a:r>
            <a:r>
              <a:rPr lang="uk-UA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р.</a:t>
            </a:r>
            <a:r>
              <a:rPr lang="uk-UA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5520" y="18864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Garamond" panose="02020404030301010803" pitchFamily="18" charset="0"/>
                <a:cs typeface="Arial" pitchFamily="34" charset="0"/>
              </a:rPr>
              <a:t>Національна академія наук України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3872" y="692697"/>
            <a:ext cx="663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Garamond" panose="02020404030301010803" pitchFamily="18" charset="0"/>
                <a:cs typeface="Arial" pitchFamily="34" charset="0"/>
              </a:rPr>
              <a:t>Інформаційно-бібліотечна рада НАН України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1504" y="114268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Garamond" panose="02020404030301010803" pitchFamily="18" charset="0"/>
                <a:cs typeface="Arial" pitchFamily="34" charset="0"/>
              </a:rPr>
              <a:t>Національна бібліотека України імені В. І. Вернадського </a:t>
            </a:r>
            <a:endParaRPr lang="uk-UA" sz="24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628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50</Words>
  <Application>Microsoft Office PowerPoint</Application>
  <PresentationFormat>Широкий екран</PresentationFormat>
  <Paragraphs>7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7" baseType="lpstr">
      <vt:lpstr>Arial</vt:lpstr>
      <vt:lpstr>Bahnschrift</vt:lpstr>
      <vt:lpstr>Garamond</vt:lpstr>
      <vt:lpstr>Trebuchet MS</vt:lpstr>
      <vt:lpstr>Wingdings 3</vt:lpstr>
      <vt:lpstr>Грань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 lll</dc:creator>
  <cp:lastModifiedBy>l lll</cp:lastModifiedBy>
  <cp:revision>9</cp:revision>
  <dcterms:created xsi:type="dcterms:W3CDTF">2023-02-23T19:40:18Z</dcterms:created>
  <dcterms:modified xsi:type="dcterms:W3CDTF">2023-02-24T16:55:25Z</dcterms:modified>
</cp:coreProperties>
</file>